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9717-7123-4D5E-B90B-9FC81A923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0DA4-7E5A-48CA-9F11-947F48535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A813C-0BC6-4D21-BEEA-887EF6F6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E3E7-6911-45AA-B940-99732ABA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402A-A948-4B8D-9B64-BA261D47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9DF6-3BC9-4464-ABA6-D1900182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019A3-1EB5-4B3A-AF77-688C04DBD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65AC-426F-45D5-8630-3237180A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BCBD-184C-44D2-8848-339BCE6E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B533A-6418-4ABD-B6FB-9D2798A2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C2C9B-D369-4525-AB74-FF6B28E09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08999-CF83-4D2B-8672-CD23513B6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61FD-74CD-42CC-B8BD-5CCAB446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C8EF-2C78-48DC-989C-CB0D1BFC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6D689-6B90-4D71-8474-65C3F559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F091-95F4-431C-958C-5C7CA91A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E03C2-FC29-4B8A-81B7-EC537FC84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134CA-1610-4BEB-B181-48A2291D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4AEB-D523-4412-8A4C-90222C54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0FB84-415F-45D7-9EFD-85D347FD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1A55-2FA0-4000-8FC3-1B2E0E0A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0E899-F491-41BA-AB50-9132F9D54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3B858-8D98-4102-95D4-2460783F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AE3BE-A7D9-49EF-A241-BD5563D6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98A2D-D50C-4D2A-AD62-DA15F56D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B127-0A36-4784-914D-D797CE01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D1453-DC2C-4E90-8B1A-682F2205D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D0BAF-DEFA-44F0-9D81-09EDA3D7F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E4FCE-DA12-4604-BB76-26B18740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B2AD1-82BE-4C0F-9540-B888F0B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4BED5-F8AE-4B33-BFD1-718B9632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AF74-8530-4198-ADFE-F80BF3E8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F6C76-5FF2-431E-8202-28B2EE636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A095B-D027-4A2A-BD92-E6A5BFF0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89BD4-B5D7-48D9-9448-4E4D98224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9E4A3-06F0-40CB-8D0B-043A77677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FB26C-401F-4F76-A64D-0C6151B1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F062-9238-44F8-BB78-E387ECAB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E888C-CDB4-4B45-915C-A117E5E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8535-D0E1-4CA6-8269-35626F85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FA4CCC-7C70-46E2-939F-E8CF6AB9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31ACB-4FE0-42B1-BCAD-72B14528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83D9C-E4ED-4851-81B5-FF0CEA4C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92EBB-A66F-4B2D-90AA-5E909F7C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C234A-D717-4B46-9F65-E078A878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CCB5A-D6F3-4EC0-8584-F8340E75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12A7-1769-4B0A-81BB-C67CFF3B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8A319-4593-4F9D-A86D-41244AA3C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8F29D-99AC-41B6-B72D-2C740C858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58085-27C4-42C4-9FF7-D3F0B0F3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79A7B-09D1-4E22-946E-2A928708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2D4A5-91E6-4940-8C08-FED38A52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7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2E75-E70D-4C5E-9F77-B9F48F053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B41E72-76A6-4FF1-AA83-1E33229E8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1B11C-6CA6-4E32-AB7A-B51DFB554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C30E0-3511-45BF-9CA2-134482DE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2B0A4-4C34-47CA-909F-9E9E0EBE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2A82-7BFB-4307-8929-F04E6CD9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21745-1187-42B4-B44E-B66FF973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EA6C0-B33E-4A7E-9FF5-CE326486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F5560-8F76-4784-BCEB-F17C10304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C8718-0C19-49B7-9515-70C7CB3231FB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C361D-AFDA-4203-9E83-B6D222C02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235C-A961-4E1D-90E6-4AB8C3623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38D5-F3B8-41DA-B428-CD4287870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83FB03-042D-48A3-896B-7A947CF3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" descr="page7.jpg">
            <a:extLst>
              <a:ext uri="{FF2B5EF4-FFF2-40B4-BE49-F238E27FC236}">
                <a16:creationId xmlns:a16="http://schemas.microsoft.com/office/drawing/2014/main" id="{F2F5F944-C92A-4EBB-AEAC-B6C7B9478A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708" y="1825625"/>
            <a:ext cx="551658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05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306E-EE69-4B52-9634-0CC77BAD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page8.jpg">
            <a:extLst>
              <a:ext uri="{FF2B5EF4-FFF2-40B4-BE49-F238E27FC236}">
                <a16:creationId xmlns:a16="http://schemas.microsoft.com/office/drawing/2014/main" id="{96DB52CB-D34C-435C-AD2E-D34D8BF17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21" y="1825625"/>
            <a:ext cx="587735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32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E27EE3-F8CA-4FE5-9C50-17FBF31E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MUGShotsSemester1.pdf">
            <a:extLst>
              <a:ext uri="{FF2B5EF4-FFF2-40B4-BE49-F238E27FC236}">
                <a16:creationId xmlns:a16="http://schemas.microsoft.com/office/drawing/2014/main" id="{5CB44E18-893C-40BC-8057-47882BAE5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0266" y="1825625"/>
            <a:ext cx="563146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08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229D-359E-4013-BAC6-DC3B2D5F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MUGShotsSemester1.pdf">
            <a:extLst>
              <a:ext uri="{FF2B5EF4-FFF2-40B4-BE49-F238E27FC236}">
                <a16:creationId xmlns:a16="http://schemas.microsoft.com/office/drawing/2014/main" id="{8603415E-266A-403B-B8AD-14AD3DBFA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66" y="1825625"/>
            <a:ext cx="563146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47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BBB44-685F-479F-88C9-FF85AF35E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77486-EC3D-498A-B722-539040E6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Drake</dc:creator>
  <cp:lastModifiedBy>Andrea Drake</cp:lastModifiedBy>
  <cp:revision>1</cp:revision>
  <dcterms:created xsi:type="dcterms:W3CDTF">2018-08-21T12:38:29Z</dcterms:created>
  <dcterms:modified xsi:type="dcterms:W3CDTF">2018-08-21T12:42:14Z</dcterms:modified>
</cp:coreProperties>
</file>