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4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8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1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8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5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90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4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97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5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6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79578-D3B6-49FC-A252-B076F4E498B8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2343-CC67-4C6F-8F49-205212952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7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1" descr="page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08" y="365125"/>
            <a:ext cx="8087583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9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1" descr="MUGShotsSemester1.pd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267" y="0"/>
            <a:ext cx="8522266" cy="617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Drake</dc:creator>
  <cp:lastModifiedBy>Andrea Drake</cp:lastModifiedBy>
  <cp:revision>1</cp:revision>
  <dcterms:created xsi:type="dcterms:W3CDTF">2018-08-16T19:38:06Z</dcterms:created>
  <dcterms:modified xsi:type="dcterms:W3CDTF">2018-08-16T19:38:36Z</dcterms:modified>
</cp:coreProperties>
</file>