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2"/>
  </p:notesMasterIdLst>
  <p:handoutMasterIdLst>
    <p:handoutMasterId r:id="rId1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2" r:id="rId11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75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9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C94E-9835-4F62-8AD9-77A7375EC9EF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772E8-3CD2-4C59-86F5-3602835A3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77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3770-985E-4AAF-8298-88B9ABE054FA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D588C-B3C4-483F-926A-94E5E865D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8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3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7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7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0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4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41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893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64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973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7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7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4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5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555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3FEC68-CDCC-4246-9376-0F932E3773E9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C601431-F5AA-4BB9-A083-15177BA1BC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Lead-ins and Rough Drafts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what’s a lead-in?</a:t>
            </a:r>
          </a:p>
          <a:p>
            <a:r>
              <a:rPr lang="en-US" dirty="0" smtClean="0"/>
              <a:t>A lead in is a sentence starter that LEADS IN to a quote by beginning with YOUR OWN ORIGINAL WORDS FIRST. 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Elie</a:t>
            </a:r>
            <a:r>
              <a:rPr lang="en-US" dirty="0" smtClean="0"/>
              <a:t> worries about his Father’s health but has to march anyway: “Left, right! His father had remained…leaning against the wall” (Wiesel 75).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must use a lead-in for every quote in 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5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lets look at 3 ways to write lead-in!</a:t>
            </a:r>
          </a:p>
          <a:p>
            <a:r>
              <a:rPr lang="en-US" dirty="0" smtClean="0"/>
              <a:t>You will need to use lead ins for every quote in </a:t>
            </a:r>
            <a:r>
              <a:rPr lang="en-US" smtClean="0"/>
              <a:t>your essay!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58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discovering that he has been selected to die, </a:t>
            </a:r>
            <a:r>
              <a:rPr lang="en-US" dirty="0" err="1" smtClean="0"/>
              <a:t>Elie’s</a:t>
            </a:r>
            <a:r>
              <a:rPr lang="en-US" dirty="0" smtClean="0"/>
              <a:t> father says, “It’s not certain yet. There’s still a chance” (</a:t>
            </a:r>
            <a:r>
              <a:rPr lang="en-US" dirty="0" err="1" smtClean="0"/>
              <a:t>Weisel</a:t>
            </a:r>
            <a:r>
              <a:rPr lang="en-US" dirty="0" smtClean="0"/>
              <a:t> 74).</a:t>
            </a:r>
          </a:p>
          <a:p>
            <a:endParaRPr lang="en-US" dirty="0"/>
          </a:p>
          <a:p>
            <a:r>
              <a:rPr lang="en-US" dirty="0" smtClean="0"/>
              <a:t>Who states the quote in the bio?</a:t>
            </a:r>
          </a:p>
          <a:p>
            <a:r>
              <a:rPr lang="en-US" dirty="0" smtClean="0"/>
              <a:t>But who do you cite at the end?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“somebody says” Lead-in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89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Elie’s</a:t>
            </a:r>
            <a:r>
              <a:rPr lang="en-US" dirty="0" smtClean="0"/>
              <a:t> father is selected to die but still clings to hope of survival: “It’s not certain yet. There’s still a chance” (Wiesel 74).</a:t>
            </a:r>
          </a:p>
          <a:p>
            <a:endParaRPr lang="en-US" dirty="0"/>
          </a:p>
          <a:p>
            <a:r>
              <a:rPr lang="en-US" dirty="0" smtClean="0"/>
              <a:t>We don’t know who says it, but the quote can stand on its own and still make sense</a:t>
            </a:r>
          </a:p>
          <a:p>
            <a:r>
              <a:rPr lang="en-US" dirty="0" smtClean="0"/>
              <a:t>Where is the period?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Use-a-Complete-Sentence Lead-in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3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Elie’s</a:t>
            </a:r>
            <a:r>
              <a:rPr lang="en-US" dirty="0" smtClean="0"/>
              <a:t> father believes that “there’s still a chance” he will survive even after he is selected to die (Wiesel 74).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don’t have to use the whole quote; you can use the parts that make your paragraph make sense.</a:t>
            </a:r>
          </a:p>
          <a:p>
            <a:r>
              <a:rPr lang="en-US" dirty="0" smtClean="0"/>
              <a:t>Make sure you use quotation marks around direct quotes.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Roll it into your Sentence Lead-in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18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Even if you don’t use a quote but rather an event or example of characterization, you must still give credit to the author.</a:t>
            </a:r>
          </a:p>
          <a:p>
            <a:endParaRPr lang="en-US" i="1" dirty="0"/>
          </a:p>
          <a:p>
            <a:r>
              <a:rPr lang="en-US" i="1" dirty="0" smtClean="0"/>
              <a:t>Examples:</a:t>
            </a:r>
          </a:p>
          <a:p>
            <a:r>
              <a:rPr lang="en-US" dirty="0" err="1" smtClean="0"/>
              <a:t>Elie</a:t>
            </a:r>
            <a:r>
              <a:rPr lang="en-US" dirty="0" smtClean="0"/>
              <a:t> must learn how to survive without his family (</a:t>
            </a:r>
            <a:r>
              <a:rPr lang="en-US" dirty="0" err="1" smtClean="0"/>
              <a:t>Weisel</a:t>
            </a:r>
            <a:r>
              <a:rPr lang="en-US" smtClean="0"/>
              <a:t>). </a:t>
            </a:r>
            <a:endParaRPr lang="en-US" dirty="0"/>
          </a:p>
          <a:p>
            <a:r>
              <a:rPr lang="en-US" dirty="0" smtClean="0"/>
              <a:t>In the novel, </a:t>
            </a:r>
            <a:r>
              <a:rPr lang="en-US" i="1" dirty="0" smtClean="0"/>
              <a:t>Night, </a:t>
            </a:r>
            <a:r>
              <a:rPr lang="en-US" dirty="0" err="1" smtClean="0"/>
              <a:t>Elie</a:t>
            </a:r>
            <a:r>
              <a:rPr lang="en-US" dirty="0" smtClean="0"/>
              <a:t> must learn how to survive with his wits about him.</a:t>
            </a:r>
          </a:p>
          <a:p>
            <a:r>
              <a:rPr lang="en-US" dirty="0" err="1" smtClean="0"/>
              <a:t>Elie</a:t>
            </a:r>
            <a:r>
              <a:rPr lang="en-US" dirty="0" smtClean="0"/>
              <a:t> </a:t>
            </a:r>
            <a:r>
              <a:rPr lang="en-US" dirty="0" err="1" smtClean="0"/>
              <a:t>Weisel</a:t>
            </a:r>
            <a:r>
              <a:rPr lang="en-US" dirty="0"/>
              <a:t> </a:t>
            </a:r>
            <a:r>
              <a:rPr lang="en-US" dirty="0" smtClean="0"/>
              <a:t>tells a story about his survival in his memoir, </a:t>
            </a:r>
            <a:r>
              <a:rPr lang="en-US" i="1" dirty="0" smtClean="0"/>
              <a:t>Night.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Paraphrase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1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 working on your rough draft using the paper provided.</a:t>
            </a:r>
          </a:p>
          <a:p>
            <a:r>
              <a:rPr lang="en-US" dirty="0" smtClean="0"/>
              <a:t>Make sure to write the correct heading and cite all of you quotes.</a:t>
            </a:r>
          </a:p>
          <a:p>
            <a:r>
              <a:rPr lang="en-US" dirty="0" smtClean="0"/>
              <a:t>You will need to have two quotes from </a:t>
            </a:r>
            <a:r>
              <a:rPr lang="en-US" i="1" dirty="0" smtClean="0"/>
              <a:t>Night</a:t>
            </a:r>
            <a:r>
              <a:rPr lang="en-US" dirty="0" smtClean="0"/>
              <a:t> and two quotes from the genocide articles in your paper.</a:t>
            </a:r>
          </a:p>
          <a:p>
            <a:r>
              <a:rPr lang="en-US" dirty="0" smtClean="0"/>
              <a:t>Use all three lead-ins</a:t>
            </a:r>
          </a:p>
          <a:p>
            <a:r>
              <a:rPr lang="en-US" dirty="0" smtClean="0"/>
              <a:t>You should have 5 paragraphs when you are done</a:t>
            </a:r>
          </a:p>
          <a:p>
            <a:r>
              <a:rPr lang="en-US" dirty="0" smtClean="0"/>
              <a:t>These need to be done by the end of the class Today!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LOSE THESE NOTES!!!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7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417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Wingdings</vt:lpstr>
      <vt:lpstr>iRespondQuestionMaster</vt:lpstr>
      <vt:lpstr>iRespondGraphMaster</vt:lpstr>
      <vt:lpstr>Hardcover</vt:lpstr>
      <vt:lpstr>Lead-ins and Rough Drafts</vt:lpstr>
      <vt:lpstr>You must use a lead-in for every quote in your Essay</vt:lpstr>
      <vt:lpstr>Directions</vt:lpstr>
      <vt:lpstr>The “somebody says” Lead-in</vt:lpstr>
      <vt:lpstr>The Use-a-Complete-Sentence Lead-in</vt:lpstr>
      <vt:lpstr>The Roll it into your Sentence Lead-in</vt:lpstr>
      <vt:lpstr>The Paraphrase</vt:lpstr>
      <vt:lpstr>DON’T LOSE THESE NOTES!!!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Lead-ins and Rough Drafts</dc:title>
  <dc:creator>Jessica Ledwell</dc:creator>
  <cp:lastModifiedBy>Andrea Drake</cp:lastModifiedBy>
  <cp:revision>8</cp:revision>
  <cp:lastPrinted>2015-10-21T17:03:56Z</cp:lastPrinted>
  <dcterms:created xsi:type="dcterms:W3CDTF">2012-10-31T15:27:54Z</dcterms:created>
  <dcterms:modified xsi:type="dcterms:W3CDTF">2015-10-21T19:34:29Z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