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last@students.cobbk12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Friday,  September 21:  </a:t>
            </a:r>
            <a:r>
              <a:rPr lang="en-US" dirty="0" err="1"/>
              <a:t>Flipgrid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Go to Flipgrid.com </a:t>
            </a:r>
          </a:p>
          <a:p>
            <a:pPr marL="742950" indent="-742950">
              <a:buAutoNum type="arabicPeriod"/>
            </a:pPr>
            <a:r>
              <a:rPr lang="en-US" sz="3600" dirty="0"/>
              <a:t>Enter Flip code (3b0254) </a:t>
            </a:r>
          </a:p>
          <a:p>
            <a:pPr marL="742950" indent="-742950">
              <a:buAutoNum type="arabicPeriod"/>
            </a:pPr>
            <a:r>
              <a:rPr lang="en-US" sz="3600" dirty="0"/>
              <a:t>Log in with Microsoft (orange)- use student e-mail (</a:t>
            </a:r>
            <a:r>
              <a:rPr lang="en-US" sz="3600" dirty="0">
                <a:hlinkClick r:id="rId2"/>
              </a:rPr>
              <a:t>first.last@students.cobbk12.org</a:t>
            </a:r>
            <a:r>
              <a:rPr lang="en-US" sz="3600" dirty="0"/>
              <a:t>) </a:t>
            </a:r>
          </a:p>
          <a:p>
            <a:pPr marL="742950" indent="-742950">
              <a:buAutoNum type="arabicPeriod"/>
            </a:pPr>
            <a:r>
              <a:rPr lang="en-US" sz="3600" dirty="0"/>
              <a:t>Post in the </a:t>
            </a:r>
            <a:r>
              <a:rPr lang="en-US" sz="3600" i="1" dirty="0"/>
              <a:t>To Kill a Mockingbird </a:t>
            </a:r>
            <a:r>
              <a:rPr lang="en-US" sz="3600" dirty="0"/>
              <a:t>Grid</a:t>
            </a:r>
          </a:p>
        </p:txBody>
      </p:sp>
    </p:spTree>
    <p:extLst>
      <p:ext uri="{BB962C8B-B14F-4D97-AF65-F5344CB8AC3E}">
        <p14:creationId xmlns:p14="http://schemas.microsoft.com/office/powerpoint/2010/main" val="664762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1056</TotalTime>
  <Words>46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Friday,  September 21:  Flipgrid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Ela</dc:title>
  <dc:creator>Mary Fahey</dc:creator>
  <cp:lastModifiedBy>Andrea Drake</cp:lastModifiedBy>
  <cp:revision>30</cp:revision>
  <dcterms:created xsi:type="dcterms:W3CDTF">2018-07-31T19:00:56Z</dcterms:created>
  <dcterms:modified xsi:type="dcterms:W3CDTF">2018-09-21T12:46:06Z</dcterms:modified>
</cp:coreProperties>
</file>